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1" r:id="rId5"/>
    <p:sldId id="264" r:id="rId6"/>
    <p:sldId id="274" r:id="rId7"/>
    <p:sldId id="273" r:id="rId8"/>
    <p:sldId id="272" r:id="rId9"/>
    <p:sldId id="265" r:id="rId10"/>
    <p:sldId id="257" r:id="rId11"/>
    <p:sldId id="266" r:id="rId12"/>
    <p:sldId id="268" r:id="rId13"/>
    <p:sldId id="269" r:id="rId14"/>
    <p:sldId id="270" r:id="rId15"/>
    <p:sldId id="271" r:id="rId16"/>
    <p:sldId id="267" r:id="rId17"/>
    <p:sldId id="25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2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1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2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6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9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03EC-25FF-4382-80E4-E37DE55C762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8F88-B949-44C1-AFF4-4745472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ly/blog/graphic-continuu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.ly/community/infographic/how/graphic-continuum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ly/community/infographic/how/graphic-continuu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ly/community/infographic/how/graphic-continuu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ly/community/infographic/how/graphic-continuu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ly/community/infographic/how/graphic-continuu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sual.ly/community/infographic/how/graphic-continuu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/blob/master/visual-vocabulary/Visual-vocabulary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zhealth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solutions/customer/collaborating-crisis-netho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fobase.phac-aspc.gc.ca/datalab/visualize-e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stancemap.cddep.org/AntibioticResistance.ph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bench.org/spread-zika-virus-roundup-visualization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thelancet.com/journals/lancet/article/PIIS0140-6736(16)00080-5/fulltex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pepfar.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bench.org/spread-zika-virus-roundup-visualization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Public </a:t>
            </a:r>
            <a:r>
              <a:rPr lang="en-US"/>
              <a:t>Health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4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34" y="154543"/>
            <a:ext cx="9763125" cy="6334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68579" y="6488668"/>
            <a:ext cx="40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https://visual.ly/blog/graphic-continuum/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230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986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7928" y="1902941"/>
            <a:ext cx="9514030" cy="305623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9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00025"/>
            <a:ext cx="12125325" cy="6457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96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08"/>
            <a:ext cx="12192000" cy="60281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45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37"/>
            <a:ext cx="12192000" cy="3805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57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288"/>
            <a:ext cx="12192000" cy="40434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15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4139" y="568411"/>
            <a:ext cx="12340666" cy="3486504"/>
            <a:chOff x="-74139" y="568411"/>
            <a:chExt cx="12340666" cy="348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2954"/>
            <a:stretch/>
          </p:blipFill>
          <p:spPr>
            <a:xfrm>
              <a:off x="-74139" y="568411"/>
              <a:ext cx="10552670" cy="348650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8531" y="1870633"/>
              <a:ext cx="1787996" cy="754629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5560540" y="6488668"/>
            <a:ext cx="6631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https://visual.ly/community/infographic/how/graphic-continuum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691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4" y="153534"/>
            <a:ext cx="9550035" cy="65975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75005" y="6488668"/>
            <a:ext cx="9877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633" y="989901"/>
            <a:ext cx="1591520" cy="4450360"/>
          </a:xfrm>
          <a:prstGeom prst="rect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8021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466" y="2366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Visualizing Health is a style guide that is intended to serve as both </a:t>
            </a:r>
            <a:r>
              <a:rPr lang="en-US" b="1" dirty="0"/>
              <a:t>inspiration</a:t>
            </a:r>
            <a:r>
              <a:rPr lang="en-US" dirty="0"/>
              <a:t> and </a:t>
            </a:r>
            <a:r>
              <a:rPr lang="en-US" b="1" dirty="0"/>
              <a:t>instruction</a:t>
            </a:r>
            <a:r>
              <a:rPr lang="en-US" dirty="0"/>
              <a:t> to health professionals and others seeking to </a:t>
            </a:r>
            <a:r>
              <a:rPr lang="en-US" b="1" dirty="0"/>
              <a:t>communicate health </a:t>
            </a:r>
            <a:r>
              <a:rPr lang="en-US" dirty="0"/>
              <a:t>risk information to the public.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49" y="1253622"/>
            <a:ext cx="8580755" cy="5126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88402" y="6488668"/>
            <a:ext cx="26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http://www.vizhealth.org/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479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611"/>
            <a:ext cx="4015237" cy="4247146"/>
          </a:xfrm>
        </p:spPr>
        <p:txBody>
          <a:bodyPr>
            <a:normAutofit/>
          </a:bodyPr>
          <a:lstStyle/>
          <a:p>
            <a:r>
              <a:rPr lang="en-US" dirty="0"/>
              <a:t>Ebola Response</a:t>
            </a:r>
            <a:br>
              <a:rPr lang="en-US" dirty="0"/>
            </a:br>
            <a:r>
              <a:rPr lang="en-US" dirty="0"/>
              <a:t>2014-2015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38" y="-37611"/>
            <a:ext cx="7525974" cy="6346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7954" y="6309178"/>
            <a:ext cx="7803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https://www.tableau.com/solutions/customer/collaborating-crisis-nethope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36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35" y="0"/>
            <a:ext cx="8866177" cy="6027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54" y="1366160"/>
            <a:ext cx="6569715" cy="5328458"/>
          </a:xfrm>
          <a:prstGeom prst="rect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softEdge rad="63500"/>
          </a:effectLst>
        </p:spPr>
      </p:pic>
      <p:sp>
        <p:nvSpPr>
          <p:cNvPr id="3" name="Rectangle 2"/>
          <p:cNvSpPr/>
          <p:nvPr/>
        </p:nvSpPr>
        <p:spPr>
          <a:xfrm>
            <a:off x="6587004" y="6325286"/>
            <a:ext cx="5604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https://infobase.phac-aspc.gc.ca/datalab/visualize-en.html</a:t>
            </a:r>
            <a:r>
              <a:rPr lang="en-US" dirty="0"/>
              <a:t> </a:t>
            </a:r>
          </a:p>
        </p:txBody>
      </p:sp>
      <p:sp>
        <p:nvSpPr>
          <p:cNvPr id="5" name="Curved Right Arrow 4"/>
          <p:cNvSpPr/>
          <p:nvPr/>
        </p:nvSpPr>
        <p:spPr>
          <a:xfrm rot="19791363">
            <a:off x="3748215" y="3912972"/>
            <a:ext cx="1540475" cy="33733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100" y="0"/>
            <a:ext cx="2803348" cy="5129513"/>
          </a:xfrm>
        </p:spPr>
        <p:txBody>
          <a:bodyPr>
            <a:normAutofit/>
          </a:bodyPr>
          <a:lstStyle/>
          <a:p>
            <a:r>
              <a:rPr lang="en-US" dirty="0" err="1"/>
              <a:t>Gov</a:t>
            </a:r>
            <a:r>
              <a:rPr lang="en-US" dirty="0"/>
              <a:t> of Canada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Public Health Data Lab</a:t>
            </a:r>
          </a:p>
        </p:txBody>
      </p:sp>
    </p:spTree>
    <p:extLst>
      <p:ext uri="{BB962C8B-B14F-4D97-AF65-F5344CB8AC3E}">
        <p14:creationId xmlns:p14="http://schemas.microsoft.com/office/powerpoint/2010/main" val="258506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151" y="-1"/>
            <a:ext cx="7891849" cy="4705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1156" y="6012247"/>
            <a:ext cx="5586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https://resistancemap.cddep.org/AntibioticResistance.php</a:t>
            </a:r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57665"/>
            <a:ext cx="2657103" cy="2001794"/>
          </a:xfrm>
        </p:spPr>
        <p:txBody>
          <a:bodyPr>
            <a:normAutofit/>
          </a:bodyPr>
          <a:lstStyle/>
          <a:p>
            <a:r>
              <a:rPr lang="en-US" dirty="0"/>
              <a:t>Antibiotic resistance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9594"/>
          <a:stretch/>
        </p:blipFill>
        <p:spPr>
          <a:xfrm>
            <a:off x="0" y="1900387"/>
            <a:ext cx="4429387" cy="2189987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0919"/>
            <a:ext cx="6671156" cy="231708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1405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999" y="0"/>
            <a:ext cx="6445818" cy="64092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86400" y="6409208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http://www.storybench.org/spread-zika-virus-roundup-visualizations</a:t>
            </a:r>
            <a:r>
              <a:rPr lang="en-US" dirty="0">
                <a:hlinkClick r:id="rId3"/>
              </a:rPr>
              <a:t>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22" y="0"/>
            <a:ext cx="2752434" cy="229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187" r="991"/>
          <a:stretch/>
        </p:blipFill>
        <p:spPr>
          <a:xfrm>
            <a:off x="1728504" y="1531437"/>
            <a:ext cx="3685592" cy="5018388"/>
          </a:xfrm>
          <a:prstGeom prst="rect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softEdge rad="31750"/>
          </a:effectLst>
        </p:spPr>
      </p:pic>
      <p:sp>
        <p:nvSpPr>
          <p:cNvPr id="7" name="Right Arrow 6"/>
          <p:cNvSpPr/>
          <p:nvPr/>
        </p:nvSpPr>
        <p:spPr>
          <a:xfrm>
            <a:off x="5052527" y="2139852"/>
            <a:ext cx="1838130" cy="182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00" y="6516930"/>
            <a:ext cx="50758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http://www.thelancet.com/journals/lancet/article/PIIS0140-6736(16)00080-5/fulltext</a:t>
            </a:r>
            <a:r>
              <a:rPr lang="en-US" sz="1100" dirty="0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5300" y="639940"/>
            <a:ext cx="1633204" cy="1325563"/>
          </a:xfrm>
        </p:spPr>
        <p:txBody>
          <a:bodyPr/>
          <a:lstStyle/>
          <a:p>
            <a:r>
              <a:rPr lang="en-US" dirty="0" err="1"/>
              <a:t>Zika</a:t>
            </a:r>
            <a:r>
              <a:rPr lang="en-US" dirty="0"/>
              <a:t> Virus </a:t>
            </a:r>
          </a:p>
        </p:txBody>
      </p:sp>
    </p:spTree>
    <p:extLst>
      <p:ext uri="{BB962C8B-B14F-4D97-AF65-F5344CB8AC3E}">
        <p14:creationId xmlns:p14="http://schemas.microsoft.com/office/powerpoint/2010/main" val="28267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5" y="-1"/>
            <a:ext cx="11501990" cy="69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5" y="126847"/>
            <a:ext cx="11719015" cy="63480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0757" y="6361820"/>
            <a:ext cx="243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https://data.pepfar.net/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9" y="3222164"/>
            <a:ext cx="1591576" cy="1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54235" cy="1325563"/>
          </a:xfrm>
        </p:spPr>
        <p:txBody>
          <a:bodyPr/>
          <a:lstStyle/>
          <a:p>
            <a:r>
              <a:rPr lang="en-US" dirty="0" err="1"/>
              <a:t>Zika</a:t>
            </a:r>
            <a:r>
              <a:rPr lang="en-US" dirty="0"/>
              <a:t> virus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38" y="113254"/>
            <a:ext cx="4878959" cy="60682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2436" y="6181544"/>
            <a:ext cx="6899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http://www.storybench.org/spread-zika-virus-roundup-visualizations/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41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I visualize </a:t>
            </a:r>
            <a:r>
              <a:rPr lang="en-US" u="sng" dirty="0">
                <a:solidFill>
                  <a:srgbClr val="FF0000"/>
                </a:solidFill>
              </a:rPr>
              <a:t>X</a:t>
            </a:r>
            <a:r>
              <a:rPr lang="en-US" dirty="0"/>
              <a:t> type of data?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resources as a guide…</a:t>
            </a:r>
          </a:p>
        </p:txBody>
      </p:sp>
    </p:spTree>
    <p:extLst>
      <p:ext uri="{BB962C8B-B14F-4D97-AF65-F5344CB8AC3E}">
        <p14:creationId xmlns:p14="http://schemas.microsoft.com/office/powerpoint/2010/main" val="235878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260</Words>
  <Application>Microsoft Macintosh PowerPoint</Application>
  <PresentationFormat>Widescreen</PresentationFormat>
  <Paragraphs>25</Paragraphs>
  <Slides>18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Visualizing Public Health Data</vt:lpstr>
      <vt:lpstr>Ebola Response 2014-2015</vt:lpstr>
      <vt:lpstr>Gov of Canada   Public Health Data Lab</vt:lpstr>
      <vt:lpstr>Antibiotic resistance</vt:lpstr>
      <vt:lpstr>Zika Virus </vt:lpstr>
      <vt:lpstr>PowerPoint Presentation</vt:lpstr>
      <vt:lpstr>PowerPoint Presentation</vt:lpstr>
      <vt:lpstr>Zika virus</vt:lpstr>
      <vt:lpstr>How should I visualize X type of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Peace Corps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Noykhovich, Katya</dc:creator>
  <cp:lastModifiedBy>Microsoft Office User</cp:lastModifiedBy>
  <cp:revision>15</cp:revision>
  <dcterms:created xsi:type="dcterms:W3CDTF">2017-11-16T17:46:35Z</dcterms:created>
  <dcterms:modified xsi:type="dcterms:W3CDTF">2018-11-08T01:38:15Z</dcterms:modified>
</cp:coreProperties>
</file>